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61" r:id="rId22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7EE-3603-48AB-8E81-A0589B899D7F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2CDE-19E0-4FA3-8735-6B4D0B4AF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7EE-3603-48AB-8E81-A0589B899D7F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2CDE-19E0-4FA3-8735-6B4D0B4AF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7EE-3603-48AB-8E81-A0589B899D7F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2CDE-19E0-4FA3-8735-6B4D0B4AF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7EE-3603-48AB-8E81-A0589B899D7F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2CDE-19E0-4FA3-8735-6B4D0B4AF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7EE-3603-48AB-8E81-A0589B899D7F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2CDE-19E0-4FA3-8735-6B4D0B4AF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7EE-3603-48AB-8E81-A0589B899D7F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2CDE-19E0-4FA3-8735-6B4D0B4AF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7EE-3603-48AB-8E81-A0589B899D7F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2CDE-19E0-4FA3-8735-6B4D0B4AF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7EE-3603-48AB-8E81-A0589B899D7F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2CDE-19E0-4FA3-8735-6B4D0B4AF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7EE-3603-48AB-8E81-A0589B899D7F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2CDE-19E0-4FA3-8735-6B4D0B4AF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7EE-3603-48AB-8E81-A0589B899D7F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2CDE-19E0-4FA3-8735-6B4D0B4AF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4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17EE-3603-48AB-8E81-A0589B899D7F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2CDE-19E0-4FA3-8735-6B4D0B4AF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17EE-3603-48AB-8E81-A0589B899D7F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12CDE-19E0-4FA3-8735-6B4D0B4AF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91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0"/>
            <a:ext cx="9230435" cy="6922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10316" y="4279710"/>
            <a:ext cx="3844119" cy="25782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10315" y="4279710"/>
            <a:ext cx="38441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Берегите, люди, природу.</a:t>
            </a:r>
          </a:p>
          <a:p>
            <a:r>
              <a:rPr lang="ru-RU" sz="2400" dirty="0" smtClean="0"/>
              <a:t>Ведь она одна есть у нас.</a:t>
            </a:r>
          </a:p>
          <a:p>
            <a:r>
              <a:rPr lang="ru-RU" sz="2400" dirty="0" smtClean="0"/>
              <a:t>Берегите, люди, природу,</a:t>
            </a:r>
          </a:p>
          <a:p>
            <a:r>
              <a:rPr lang="ru-RU" sz="2400" dirty="0" smtClean="0"/>
              <a:t>Каждый день, каждый миг и час.</a:t>
            </a:r>
          </a:p>
        </p:txBody>
      </p:sp>
    </p:spTree>
    <p:extLst>
      <p:ext uri="{BB962C8B-B14F-4D97-AF65-F5344CB8AC3E}">
        <p14:creationId xmlns:p14="http://schemas.microsoft.com/office/powerpoint/2010/main" val="19943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39" y="573206"/>
            <a:ext cx="7753350" cy="504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433489" y="440099"/>
            <a:ext cx="35083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То,  что  нажито  трудом,</a:t>
            </a:r>
          </a:p>
          <a:p>
            <a:pPr algn="ctr"/>
            <a:r>
              <a:rPr lang="ru-RU" sz="2400" dirty="0"/>
              <a:t>  Всё  теряют  одним  днём,</a:t>
            </a:r>
          </a:p>
          <a:p>
            <a:pPr algn="ctr"/>
            <a:r>
              <a:rPr lang="ru-RU" sz="2400" dirty="0"/>
              <a:t>  Счастье,  если  жив  остался,</a:t>
            </a:r>
          </a:p>
          <a:p>
            <a:pPr algn="ctr"/>
            <a:r>
              <a:rPr lang="ru-RU" sz="2400" dirty="0"/>
              <a:t>  Кто  как  мог,  тот  и  спасался.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  Берегите,  люди,  лес,</a:t>
            </a:r>
          </a:p>
          <a:p>
            <a:pPr algn="ctr"/>
            <a:r>
              <a:rPr lang="ru-RU" sz="2400" dirty="0"/>
              <a:t>  Ведь  огонь  - чистейший  бес,</a:t>
            </a:r>
          </a:p>
          <a:p>
            <a:pPr algn="ctr"/>
            <a:r>
              <a:rPr lang="ru-RU" sz="2400" dirty="0"/>
              <a:t>  Полыхнёт,  не  остановишь,</a:t>
            </a:r>
          </a:p>
          <a:p>
            <a:pPr algn="ctr"/>
            <a:r>
              <a:rPr lang="ru-RU" sz="2400" dirty="0"/>
              <a:t>  От  такой  беды  завоешь.</a:t>
            </a:r>
          </a:p>
        </p:txBody>
      </p:sp>
    </p:spTree>
    <p:extLst>
      <p:ext uri="{BB962C8B-B14F-4D97-AF65-F5344CB8AC3E}">
        <p14:creationId xmlns:p14="http://schemas.microsoft.com/office/powerpoint/2010/main" val="295104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18" y="750627"/>
            <a:ext cx="8379498" cy="5404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952931" y="1354877"/>
            <a:ext cx="305709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 лес  в  жару  вы,  не  ходите,</a:t>
            </a:r>
          </a:p>
          <a:p>
            <a:pPr algn="ctr"/>
            <a:r>
              <a:rPr lang="ru-RU" sz="2400" dirty="0"/>
              <a:t>  Спички  зря  там  не  палите,</a:t>
            </a:r>
          </a:p>
          <a:p>
            <a:pPr algn="ctr"/>
            <a:r>
              <a:rPr lang="ru-RU" sz="2400" dirty="0"/>
              <a:t>  Пусть  нам  радость  лес  даёт,</a:t>
            </a:r>
          </a:p>
          <a:p>
            <a:pPr algn="ctr"/>
            <a:r>
              <a:rPr lang="ru-RU" sz="2400" dirty="0"/>
              <a:t>  Живность  в  нём  всегда  живёт</a:t>
            </a:r>
            <a:r>
              <a:rPr lang="ru-RU" sz="2400" dirty="0" smtClean="0"/>
              <a:t>.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Калошина Т.В.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65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72" y="573206"/>
            <a:ext cx="8604989" cy="5923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9231697" y="1563639"/>
            <a:ext cx="27100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Если увидишь огонь или дым,</a:t>
            </a:r>
          </a:p>
          <a:p>
            <a:r>
              <a:rPr lang="ru-RU" sz="2800" dirty="0"/>
              <a:t> Скорее звони, телефон – 01.</a:t>
            </a:r>
          </a:p>
        </p:txBody>
      </p:sp>
    </p:spTree>
    <p:extLst>
      <p:ext uri="{BB962C8B-B14F-4D97-AF65-F5344CB8AC3E}">
        <p14:creationId xmlns:p14="http://schemas.microsoft.com/office/powerpoint/2010/main" val="25379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371" y="341195"/>
            <a:ext cx="9845201" cy="6214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4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25" y="0"/>
            <a:ext cx="100123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03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" y="0"/>
            <a:ext cx="102552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40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" y="0"/>
            <a:ext cx="102552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72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5" y="0"/>
            <a:ext cx="102552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085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12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2013" y="1105469"/>
            <a:ext cx="37622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«Ты береги нас, береги!» </a:t>
            </a:r>
          </a:p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Взгляни на глобус - шар земной-</a:t>
            </a:r>
          </a:p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Ведь он вздыхает, как живой.</a:t>
            </a:r>
          </a:p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шепчут нам материки: </a:t>
            </a:r>
          </a:p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«Ты береги нас, береги!» </a:t>
            </a:r>
          </a:p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тревоге рощи и леса,</a:t>
            </a:r>
          </a:p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Роса на травах, как слеза.</a:t>
            </a:r>
          </a:p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тихо просят родники: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105469"/>
            <a:ext cx="7031325" cy="439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07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400" y="0"/>
            <a:ext cx="858361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596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09" y="723331"/>
            <a:ext cx="6842077" cy="47084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94513" y="1202856"/>
            <a:ext cx="34740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«Ты береги нас, береги!»</a:t>
            </a: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Грустит глубокая река,</a:t>
            </a: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Свои теряя берега.</a:t>
            </a: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слышу голос я реки: </a:t>
            </a: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«Ты береги нас, береги!» </a:t>
            </a: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Остановил олень свой бег: </a:t>
            </a: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«Будь Человеком, человек! </a:t>
            </a: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тебя мы верим - не солги, </a:t>
            </a: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 береги нас, береги!»</a:t>
            </a:r>
          </a:p>
          <a:p>
            <a:pPr algn="r"/>
            <a:r>
              <a:rPr lang="ru-RU" sz="2400" dirty="0" err="1"/>
              <a:t>Е.Шклавского</a:t>
            </a:r>
            <a:r>
              <a:rPr lang="ru-RU" sz="2400" dirty="0"/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925" y="0"/>
            <a:ext cx="90741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87857" y="464025"/>
            <a:ext cx="8570794" cy="5740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Памятка - как вести себя в лесу.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В лес дети ходят только в сопровождении взрослых.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Костёр разводят только взрослые, они же готовят и обед.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Дети играют только на поляне, играть около костра опасно.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В лесу не ломать веток, не рвать цветов, трав,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Не разорять птичьих гнёзд, не брать из гнезда птенцов,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Осторожно вести себя на берегу ручья и    у озера.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Убирать после себя мусор: бумагу сжигать на костре, а банки и бутылки класть в ящики для мусора.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Костёр заливать водой или засыпать песком 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Помни! После тебя на этом месте будут отдыхать другие люди. Храни красоту нашего леса!</a:t>
            </a:r>
          </a:p>
        </p:txBody>
      </p:sp>
    </p:spTree>
    <p:extLst>
      <p:ext uri="{BB962C8B-B14F-4D97-AF65-F5344CB8AC3E}">
        <p14:creationId xmlns:p14="http://schemas.microsoft.com/office/powerpoint/2010/main" val="160087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2578" y="1056243"/>
            <a:ext cx="4089779" cy="463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славлю лес.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идёшь усталый, запылённый,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Дорогой длинной в полуденный зной,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Сверни смелее в тихий лес зелёный,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он усталость снимет как рукой.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67" y="1115704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90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47" y="818866"/>
            <a:ext cx="6790863" cy="5090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647296" y="818866"/>
            <a:ext cx="4731224" cy="521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славлю чудо из чудес –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Родимый лес, зелёный лес!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на сердце неспокойно станет,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не в силах совладать с тоской,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Побудь в лесу на солнечной поляне,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все печали снимет как рукой, </a:t>
            </a:r>
          </a:p>
        </p:txBody>
      </p:sp>
    </p:spTree>
    <p:extLst>
      <p:ext uri="{BB962C8B-B14F-4D97-AF65-F5344CB8AC3E}">
        <p14:creationId xmlns:p14="http://schemas.microsoft.com/office/powerpoint/2010/main" val="280208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101" y="614149"/>
            <a:ext cx="7297003" cy="5472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943833" y="1416330"/>
            <a:ext cx="2984311" cy="243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славлю чудо из чудес –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Красу земли, зелёный лес!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В.Лукша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48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63" y="0"/>
            <a:ext cx="8956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0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30" y="586855"/>
            <a:ext cx="7770740" cy="574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215953" y="700249"/>
            <a:ext cx="37667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Стало  всё   темно  вокруг</a:t>
            </a:r>
          </a:p>
          <a:p>
            <a:pPr algn="ctr"/>
            <a:r>
              <a:rPr lang="ru-RU" sz="2400" dirty="0"/>
              <a:t>  И  исчезло  солнце  вдруг,</a:t>
            </a:r>
          </a:p>
          <a:p>
            <a:pPr algn="ctr"/>
            <a:r>
              <a:rPr lang="ru-RU" sz="2400" dirty="0"/>
              <a:t>  Это  вовсе  не  туман,</a:t>
            </a:r>
          </a:p>
          <a:p>
            <a:pPr algn="ctr"/>
            <a:r>
              <a:rPr lang="ru-RU" sz="2400" dirty="0"/>
              <a:t>  Дым  стоит  и  тут,  и  там.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  Не  летают  самолёты,</a:t>
            </a:r>
          </a:p>
          <a:p>
            <a:pPr algn="ctr"/>
            <a:r>
              <a:rPr lang="ru-RU" sz="2400" dirty="0"/>
              <a:t>  Лётной  ждут  они  погоды,</a:t>
            </a:r>
          </a:p>
          <a:p>
            <a:pPr algn="ctr"/>
            <a:r>
              <a:rPr lang="ru-RU" sz="2400" dirty="0"/>
              <a:t>  Ничего  вокруг  не  видно,</a:t>
            </a:r>
          </a:p>
          <a:p>
            <a:pPr algn="ctr"/>
            <a:r>
              <a:rPr lang="ru-RU" sz="2400" dirty="0"/>
              <a:t>  За  людей  сейчас  обидно.</a:t>
            </a:r>
          </a:p>
        </p:txBody>
      </p:sp>
    </p:spTree>
    <p:extLst>
      <p:ext uri="{BB962C8B-B14F-4D97-AF65-F5344CB8AC3E}">
        <p14:creationId xmlns:p14="http://schemas.microsoft.com/office/powerpoint/2010/main" val="7204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43" y="723331"/>
            <a:ext cx="6943678" cy="5095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029432" y="1498938"/>
            <a:ext cx="39533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Лес  горит  и  полыхает,</a:t>
            </a:r>
          </a:p>
          <a:p>
            <a:pPr algn="ctr"/>
            <a:r>
              <a:rPr lang="ru-RU" sz="2400" dirty="0"/>
              <a:t>  Всё  в  огне  теперь  сгорает,</a:t>
            </a:r>
          </a:p>
          <a:p>
            <a:pPr algn="ctr"/>
            <a:r>
              <a:rPr lang="ru-RU" sz="2400" dirty="0"/>
              <a:t>  От  него  не  убежать,</a:t>
            </a:r>
          </a:p>
          <a:p>
            <a:pPr algn="ctr"/>
            <a:r>
              <a:rPr lang="ru-RU" sz="2400" dirty="0"/>
              <a:t>  Впору  лишь  себя  спасать.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  Лес  тушить  не  успевают,</a:t>
            </a:r>
          </a:p>
          <a:p>
            <a:pPr algn="ctr"/>
            <a:r>
              <a:rPr lang="ru-RU" sz="2400" dirty="0"/>
              <a:t>  Кто  поджёг,  никто  не  знает,</a:t>
            </a:r>
          </a:p>
          <a:p>
            <a:pPr algn="ctr"/>
            <a:r>
              <a:rPr lang="ru-RU" sz="2400" dirty="0"/>
              <a:t>  Суета  и  страх  повсюду,</a:t>
            </a:r>
          </a:p>
          <a:p>
            <a:pPr algn="ctr"/>
            <a:r>
              <a:rPr lang="ru-RU" sz="2400" dirty="0"/>
              <a:t>  Всё  сгорает,  звери,  люди.</a:t>
            </a:r>
          </a:p>
        </p:txBody>
      </p:sp>
    </p:spTree>
    <p:extLst>
      <p:ext uri="{BB962C8B-B14F-4D97-AF65-F5344CB8AC3E}">
        <p14:creationId xmlns:p14="http://schemas.microsoft.com/office/powerpoint/2010/main" val="21685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508</Words>
  <Application>Microsoft Office PowerPoint</Application>
  <PresentationFormat>Широкоэкранный</PresentationFormat>
  <Paragraphs>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«Берегите лес от пожара»</dc:title>
  <dc:creator>1</dc:creator>
  <cp:lastModifiedBy>РАБОТА</cp:lastModifiedBy>
  <cp:revision>13</cp:revision>
  <dcterms:created xsi:type="dcterms:W3CDTF">2013-04-23T15:08:41Z</dcterms:created>
  <dcterms:modified xsi:type="dcterms:W3CDTF">2016-10-19T16:06:02Z</dcterms:modified>
</cp:coreProperties>
</file>